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2017/10/20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2017/10/20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2017/10/20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2017/10/20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2017/10/20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2017/10/20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2017/10/20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2017/10/20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2017/10/20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2017/10/20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2017/10/20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2017/10/20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日本関節病学会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日本関節病学会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9957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75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座間 彩華</cp:lastModifiedBy>
  <cp:revision>6</cp:revision>
  <dcterms:created xsi:type="dcterms:W3CDTF">2012-09-25T09:04:10Z</dcterms:created>
  <dcterms:modified xsi:type="dcterms:W3CDTF">2017-10-20T02:35:26Z</dcterms:modified>
</cp:coreProperties>
</file>